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2"/>
  </p:notesMasterIdLst>
  <p:sldIdLst>
    <p:sldId id="264" r:id="rId2"/>
    <p:sldId id="265" r:id="rId3"/>
    <p:sldId id="266" r:id="rId4"/>
    <p:sldId id="267" r:id="rId5"/>
    <p:sldId id="269" r:id="rId6"/>
    <p:sldId id="268" r:id="rId7"/>
    <p:sldId id="271" r:id="rId8"/>
    <p:sldId id="270" r:id="rId9"/>
    <p:sldId id="273" r:id="rId10"/>
    <p:sldId id="272" r:id="rId11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28AB-C485-456A-952B-C521C1441FB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E6FA8-B2AD-4688-A598-BFF048686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resources – will hear from later today.</a:t>
            </a:r>
            <a:r>
              <a:rPr lang="en-US" baseline="0" dirty="0" smtClean="0"/>
              <a:t> Importance of interspersing information on mental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E6FA8-B2AD-4688-A598-BFF0486864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3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rgTitl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7965" y="3096425"/>
            <a:ext cx="4432300" cy="825500"/>
          </a:xfrm>
          <a:prstGeom prst="rect">
            <a:avLst/>
          </a:prstGeom>
        </p:spPr>
      </p:pic>
      <p:pic>
        <p:nvPicPr>
          <p:cNvPr id="10" name="Picture 9" descr="blocku_whit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2599" y="370596"/>
            <a:ext cx="741188" cy="750570"/>
          </a:xfrm>
          <a:prstGeom prst="rect">
            <a:avLst/>
          </a:prstGeom>
        </p:spPr>
      </p:pic>
      <p:pic>
        <p:nvPicPr>
          <p:cNvPr id="11" name="Picture 10" descr="uofu_medallion™_blk.tif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6875" y="5473673"/>
            <a:ext cx="727679" cy="706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Graduate School Resources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92516" y="3322687"/>
            <a:ext cx="2747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gradschool.utah.edu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846761" y="2705116"/>
            <a:ext cx="4908884" cy="1720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More upcoming events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4" y="1180830"/>
            <a:ext cx="4137433" cy="2512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79" y="2436836"/>
            <a:ext cx="4137435" cy="2512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29" y="3843847"/>
            <a:ext cx="4137434" cy="2512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2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Graduate School Resources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812" t="2983" r="26294" b="12666"/>
          <a:stretch/>
        </p:blipFill>
        <p:spPr>
          <a:xfrm>
            <a:off x="1795746" y="1148335"/>
            <a:ext cx="5165363" cy="511713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3505091">
            <a:off x="6388147" y="4237356"/>
            <a:ext cx="551183" cy="97306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Graduate School Resources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390" t="22515" r="26491" b="18187"/>
          <a:stretch/>
        </p:blipFill>
        <p:spPr>
          <a:xfrm>
            <a:off x="609021" y="917535"/>
            <a:ext cx="7468179" cy="54013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05751" y="1781664"/>
            <a:ext cx="2408222" cy="2265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Graduate School Resources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732" t="23670" r="26491" b="6373"/>
          <a:stretch/>
        </p:blipFill>
        <p:spPr>
          <a:xfrm>
            <a:off x="1394275" y="1244073"/>
            <a:ext cx="6192804" cy="520967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7970172">
            <a:off x="1608378" y="2611213"/>
            <a:ext cx="486137" cy="8333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Graduate School Resources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920" t="11475" r="21464" b="27255"/>
          <a:stretch/>
        </p:blipFill>
        <p:spPr>
          <a:xfrm>
            <a:off x="1068888" y="1514901"/>
            <a:ext cx="6396624" cy="41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Graduate School Resources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567" t="14190" r="23986" b="13195"/>
          <a:stretch/>
        </p:blipFill>
        <p:spPr>
          <a:xfrm>
            <a:off x="1064525" y="1043472"/>
            <a:ext cx="6643249" cy="507696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7970172">
            <a:off x="4328097" y="3302244"/>
            <a:ext cx="486137" cy="8333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004673">
            <a:off x="6036342" y="5010488"/>
            <a:ext cx="486137" cy="8333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Graduate School Resources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807" r="22258" b="20139"/>
          <a:stretch/>
        </p:blipFill>
        <p:spPr>
          <a:xfrm>
            <a:off x="1296538" y="1213922"/>
            <a:ext cx="6496334" cy="51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Graduate School Goal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7547" y="1487604"/>
            <a:ext cx="7760266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Serve as hub for information about resources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    available to UU Grad Students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sz="2400" i="1" dirty="0" smtClean="0"/>
              <a:t>Info on and links to campus resources, workshops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and events of general interest</a:t>
            </a:r>
          </a:p>
          <a:p>
            <a:endParaRPr lang="en-US" dirty="0"/>
          </a:p>
          <a:p>
            <a:r>
              <a:rPr lang="en-US" dirty="0" smtClean="0"/>
              <a:t>	</a:t>
            </a:r>
          </a:p>
          <a:p>
            <a:endParaRPr lang="en-US" sz="2400" i="1" dirty="0"/>
          </a:p>
          <a:p>
            <a:r>
              <a:rPr lang="en-US" sz="2400" i="1" dirty="0" smtClean="0"/>
              <a:t>	You </a:t>
            </a:r>
            <a:r>
              <a:rPr lang="en-US" sz="2400" i="1" dirty="0"/>
              <a:t>can help us keep informed about info to circulate </a:t>
            </a:r>
          </a:p>
          <a:p>
            <a:r>
              <a:rPr lang="en-US" sz="2400" i="1" dirty="0"/>
              <a:t>     </a:t>
            </a:r>
            <a:r>
              <a:rPr lang="en-US" sz="2400" i="1" dirty="0" smtClean="0"/>
              <a:t>	and </a:t>
            </a:r>
            <a:r>
              <a:rPr lang="en-US" sz="2400" i="1" dirty="0"/>
              <a:t>needs that can be met centrally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731922" y="4590700"/>
            <a:ext cx="331697" cy="56724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4"/>
            <a:ext cx="7620000" cy="1143000"/>
          </a:xfrm>
        </p:spPr>
        <p:txBody>
          <a:bodyPr/>
          <a:lstStyle/>
          <a:p>
            <a:r>
              <a:rPr lang="en-US" sz="4000" dirty="0" smtClean="0"/>
              <a:t>Upcoming Event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1" y="1367213"/>
            <a:ext cx="7383439" cy="44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6132</TotalTime>
  <Words>77</Words>
  <Application>Microsoft Office PowerPoint</Application>
  <PresentationFormat>Letter Paper (8.5x11 in)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Graduate School Resources</vt:lpstr>
      <vt:lpstr>Graduate School Resources</vt:lpstr>
      <vt:lpstr>Graduate School Resources</vt:lpstr>
      <vt:lpstr>Graduate School Resources</vt:lpstr>
      <vt:lpstr>Graduate School Resources</vt:lpstr>
      <vt:lpstr>Graduate School Resources</vt:lpstr>
      <vt:lpstr>Graduate School Resources</vt:lpstr>
      <vt:lpstr>Graduate School Goal</vt:lpstr>
      <vt:lpstr>Upcoming Event</vt:lpstr>
      <vt:lpstr>More upcoming events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Initiatives</dc:title>
  <dc:creator>David Kieda</dc:creator>
  <cp:lastModifiedBy>kullman</cp:lastModifiedBy>
  <cp:revision>37</cp:revision>
  <cp:lastPrinted>2013-12-06T15:01:46Z</cp:lastPrinted>
  <dcterms:created xsi:type="dcterms:W3CDTF">2013-12-02T14:19:32Z</dcterms:created>
  <dcterms:modified xsi:type="dcterms:W3CDTF">2018-08-16T14:18:42Z</dcterms:modified>
</cp:coreProperties>
</file>